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3" name="Shape 1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Текст заголовка</a:t>
            </a:r>
          </a:p>
        </p:txBody>
      </p:sp>
      <p:sp>
        <p:nvSpPr>
          <p:cNvPr id="1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406400" indent="-355600" algn="ctr">
              <a:buClrTx/>
              <a:buSzTx/>
              <a:buFontTx/>
              <a:buNone/>
              <a:defRPr sz="2400"/>
            </a:lvl1pPr>
            <a:lvl2pPr marL="406400" indent="127000" algn="ctr">
              <a:buClrTx/>
              <a:buSzTx/>
              <a:buFontTx/>
              <a:buNone/>
              <a:defRPr sz="2400"/>
            </a:lvl2pPr>
            <a:lvl3pPr marL="406400" indent="609600" algn="ctr">
              <a:buClrTx/>
              <a:buSzTx/>
              <a:buFontTx/>
              <a:buNone/>
              <a:defRPr sz="2400"/>
            </a:lvl3pPr>
            <a:lvl4pPr marL="406400" indent="1079500" algn="ctr">
              <a:buClrTx/>
              <a:buSzTx/>
              <a:buFontTx/>
              <a:buNone/>
              <a:defRPr sz="2400"/>
            </a:lvl4pPr>
            <a:lvl5pPr marL="406400" indent="1536700" algn="ctr">
              <a:buClrTx/>
              <a:buSzTx/>
              <a:buFontTx/>
              <a:buNone/>
              <a:defRPr sz="24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96" name="Уровень текста 1…"/>
          <p:cNvSpPr txBox="1">
            <a:spLocks noGrp="1"/>
          </p:cNvSpPr>
          <p:nvPr>
            <p:ph type="body" idx="1"/>
          </p:nvPr>
        </p:nvSpPr>
        <p:spPr>
          <a:xfrm rot="5400000">
            <a:off x="3920330" y="-1256506"/>
            <a:ext cx="4351339" cy="10515601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Текст заголовка"/>
          <p:cNvSpPr txBox="1">
            <a:spLocks noGrp="1"/>
          </p:cNvSpPr>
          <p:nvPr>
            <p:ph type="title"/>
          </p:nvPr>
        </p:nvSpPr>
        <p:spPr>
          <a:xfrm rot="5400000">
            <a:off x="7133431" y="1956593"/>
            <a:ext cx="5811839" cy="2628901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105" name="Уровень текста 1…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7"/>
            <a:ext cx="5811838" cy="7734301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21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Текст заголовка</a:t>
            </a:r>
          </a:p>
        </p:txBody>
      </p:sp>
      <p:sp>
        <p:nvSpPr>
          <p:cNvPr id="3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228600" indent="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228600" indent="4572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228600" indent="9144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228600" indent="13716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228600" indent="1828800">
              <a:buClrTx/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9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0" name="Google Shape;36;p5"/>
          <p:cNvSpPr txBox="1">
            <a:spLocks noGrp="1"/>
          </p:cNvSpPr>
          <p:nvPr>
            <p:ph type="body" sz="half" idx="2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_OBJECTS_WITH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9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228600" indent="0">
              <a:buClrTx/>
              <a:buSzTx/>
              <a:buFontTx/>
              <a:buNone/>
              <a:defRPr sz="2400" b="1"/>
            </a:lvl1pPr>
            <a:lvl2pPr marL="228600" indent="457200">
              <a:buClrTx/>
              <a:buSzTx/>
              <a:buFontTx/>
              <a:buNone/>
              <a:defRPr sz="2400" b="1"/>
            </a:lvl2pPr>
            <a:lvl3pPr marL="228600" indent="914400">
              <a:buClrTx/>
              <a:buSzTx/>
              <a:buFontTx/>
              <a:buNone/>
              <a:defRPr sz="2400" b="1"/>
            </a:lvl3pPr>
            <a:lvl4pPr marL="228600" indent="1371600">
              <a:buClrTx/>
              <a:buSzTx/>
              <a:buFontTx/>
              <a:buNone/>
              <a:defRPr sz="2400" b="1"/>
            </a:lvl4pPr>
            <a:lvl5pPr marL="228600" indent="1828800">
              <a:buClrTx/>
              <a:buSzTx/>
              <a:buFontTx/>
              <a:buNone/>
              <a:defRPr sz="2400" b="1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0" name="Google Shape;43;p6"/>
          <p:cNvSpPr txBox="1">
            <a:spLocks noGrp="1"/>
          </p:cNvSpPr>
          <p:nvPr>
            <p:ph type="body" sz="half" idx="21"/>
          </p:nvPr>
        </p:nvSpPr>
        <p:spPr>
          <a:xfrm>
            <a:off x="839787" y="2505075"/>
            <a:ext cx="5157789" cy="36845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" name="Google Shape;44;p6"/>
          <p:cNvSpPr txBox="1">
            <a:spLocks noGrp="1"/>
          </p:cNvSpPr>
          <p:nvPr>
            <p:ph type="body" sz="quarter" idx="22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228600" indent="0">
              <a:buClrTx/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2" name="Google Shape;45;p6"/>
          <p:cNvSpPr txBox="1">
            <a:spLocks noGrp="1"/>
          </p:cNvSpPr>
          <p:nvPr>
            <p:ph type="body" sz="half" idx="23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BJECT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Текст заголовка</a:t>
            </a:r>
          </a:p>
        </p:txBody>
      </p:sp>
      <p:sp>
        <p:nvSpPr>
          <p:cNvPr id="76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 indent="-431800">
              <a:buSzPts val="3200"/>
              <a:defRPr sz="3200"/>
            </a:lvl1pPr>
            <a:lvl2pPr marL="972457" indent="-464457">
              <a:buSzPts val="3200"/>
              <a:defRPr sz="3200"/>
            </a:lvl2pPr>
            <a:lvl3pPr marL="1498600" indent="-508000">
              <a:buSzPts val="3200"/>
              <a:defRPr sz="3200"/>
            </a:lvl3pPr>
            <a:lvl4pPr marL="2042160" indent="-568960">
              <a:buSzPts val="3200"/>
              <a:defRPr sz="3200"/>
            </a:lvl4pPr>
            <a:lvl5pPr marL="2499360" indent="-568960">
              <a:buSzPts val="3200"/>
              <a:defRPr sz="32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7" name="Google Shape;61;p9"/>
          <p:cNvSpPr txBox="1"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228600" indent="0">
              <a:buClrTx/>
              <a:buSzTx/>
              <a:buFontTx/>
              <a:buNone/>
              <a:defRPr sz="1600"/>
            </a:pPr>
            <a:endParaRPr/>
          </a:p>
        </p:txBody>
      </p:sp>
      <p:sp>
        <p:nvSpPr>
          <p:cNvPr id="7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Текст заголовка</a:t>
            </a:r>
          </a:p>
        </p:txBody>
      </p:sp>
      <p:sp>
        <p:nvSpPr>
          <p:cNvPr id="86" name="Google Shape;67;p10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7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228600" indent="0">
              <a:buClrTx/>
              <a:buSzTx/>
              <a:buFontTx/>
              <a:buNone/>
              <a:defRPr sz="1600"/>
            </a:lvl1pPr>
            <a:lvl2pPr marL="228600" indent="457200">
              <a:buClrTx/>
              <a:buSzTx/>
              <a:buFontTx/>
              <a:buNone/>
              <a:defRPr sz="1600"/>
            </a:lvl2pPr>
            <a:lvl3pPr marL="228600" indent="914400">
              <a:buClrTx/>
              <a:buSzTx/>
              <a:buFontTx/>
              <a:buNone/>
              <a:defRPr sz="1600"/>
            </a:lvl3pPr>
            <a:lvl4pPr marL="228600" indent="1371600">
              <a:buClrTx/>
              <a:buSzTx/>
              <a:buFontTx/>
              <a:buNone/>
              <a:defRPr sz="1600"/>
            </a:lvl4pPr>
            <a:lvl5pPr marL="228600" indent="1828800">
              <a:buClrTx/>
              <a:buSzTx/>
              <a:buFontTx/>
              <a:buNone/>
              <a:defRPr sz="16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 anchor="ctr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699" tIns="45699" rIns="45699" bIns="45699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095216" y="6414780"/>
            <a:ext cx="258585" cy="248265"/>
          </a:xfrm>
          <a:prstGeom prst="rect">
            <a:avLst/>
          </a:prstGeom>
          <a:ln w="12700">
            <a:miter lim="400000"/>
          </a:ln>
        </p:spPr>
        <p:txBody>
          <a:bodyPr wrap="none" lIns="45699" tIns="45699" rIns="45699" bIns="4569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457200" marR="0" indent="-3429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971550" marR="0" indent="-40005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508760" marR="0" indent="-48006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20193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4765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9337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3909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8481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305300" marR="0" indent="-5334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ts val="28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88;p13"/>
          <p:cNvSpPr txBox="1">
            <a:spLocks noGrp="1"/>
          </p:cNvSpPr>
          <p:nvPr>
            <p:ph type="ctrTitle"/>
          </p:nvPr>
        </p:nvSpPr>
        <p:spPr>
          <a:xfrm>
            <a:off x="1524000" y="1899424"/>
            <a:ext cx="9144000" cy="2273101"/>
          </a:xfrm>
          <a:prstGeom prst="rect">
            <a:avLst/>
          </a:prstGeom>
        </p:spPr>
        <p:txBody>
          <a:bodyPr/>
          <a:lstStyle>
            <a:lvl1pPr>
              <a:defRPr sz="7200" b="1"/>
            </a:lvl1pPr>
          </a:lstStyle>
          <a:p>
            <a:r>
              <a:t>Индивидуальный проект «Пятнашки»</a:t>
            </a:r>
          </a:p>
        </p:txBody>
      </p:sp>
      <p:sp>
        <p:nvSpPr>
          <p:cNvPr id="116" name="Google Shape;89;p13"/>
          <p:cNvSpPr txBox="1">
            <a:spLocks noGrp="1"/>
          </p:cNvSpPr>
          <p:nvPr>
            <p:ph type="subTitle" sz="quarter" idx="1"/>
          </p:nvPr>
        </p:nvSpPr>
        <p:spPr>
          <a:xfrm>
            <a:off x="3764850" y="4329424"/>
            <a:ext cx="4662300" cy="800701"/>
          </a:xfrm>
          <a:prstGeom prst="rect">
            <a:avLst/>
          </a:prstGeom>
        </p:spPr>
        <p:txBody>
          <a:bodyPr/>
          <a:lstStyle/>
          <a:p>
            <a:pPr marL="0" indent="0" algn="l">
              <a:spcBef>
                <a:spcPts val="0"/>
              </a:spcBef>
            </a:pPr>
            <a:r>
              <a:t>Выполнил студент группы КЭ-403</a:t>
            </a:r>
          </a:p>
          <a:p>
            <a:pPr marL="0" indent="0" algn="l">
              <a:spcBef>
                <a:spcPts val="0"/>
              </a:spcBef>
            </a:pPr>
            <a:r>
              <a:t>Е.А. Гришин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94;p14"/>
          <p:cNvSpPr txBox="1">
            <a:spLocks noGrp="1"/>
          </p:cNvSpPr>
          <p:nvPr>
            <p:ph type="title"/>
          </p:nvPr>
        </p:nvSpPr>
        <p:spPr>
          <a:xfrm>
            <a:off x="838200" y="1214724"/>
            <a:ext cx="10515600" cy="749401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t>Цель:</a:t>
            </a:r>
          </a:p>
        </p:txBody>
      </p:sp>
      <p:sp>
        <p:nvSpPr>
          <p:cNvPr id="120" name="Google Shape;96;p14"/>
          <p:cNvSpPr txBox="1"/>
          <p:nvPr/>
        </p:nvSpPr>
        <p:spPr>
          <a:xfrm>
            <a:off x="838200" y="1964125"/>
            <a:ext cx="9543600" cy="588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90000"/>
              </a:lnSpc>
              <a:defRPr sz="3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Разработка мобильного приложения «Пятнашки».</a:t>
            </a:r>
          </a:p>
        </p:txBody>
      </p:sp>
      <p:sp>
        <p:nvSpPr>
          <p:cNvPr id="121" name="Google Shape;97;p14"/>
          <p:cNvSpPr txBox="1"/>
          <p:nvPr/>
        </p:nvSpPr>
        <p:spPr>
          <a:xfrm>
            <a:off x="838200" y="2878099"/>
            <a:ext cx="5756100" cy="6407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6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Задачи:</a:t>
            </a:r>
          </a:p>
        </p:txBody>
      </p:sp>
      <p:sp>
        <p:nvSpPr>
          <p:cNvPr id="122" name="Google Shape;98;p14"/>
          <p:cNvSpPr txBox="1"/>
          <p:nvPr/>
        </p:nvSpPr>
        <p:spPr>
          <a:xfrm>
            <a:off x="838199" y="3617000"/>
            <a:ext cx="8164654" cy="18315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Определить функциональные требования.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Спроектировать пользовательский интерфейс.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Реализовать приложение.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Протестировать приложение.</a:t>
            </a:r>
          </a:p>
        </p:txBody>
      </p:sp>
      <p:sp>
        <p:nvSpPr>
          <p:cNvPr id="123" name="Google Shape;99;p14"/>
          <p:cNvSpPr txBox="1"/>
          <p:nvPr/>
        </p:nvSpPr>
        <p:spPr>
          <a:xfrm>
            <a:off x="2208550" y="365125"/>
            <a:ext cx="6402001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sz="4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Цели и задачи</a:t>
            </a:r>
          </a:p>
        </p:txBody>
      </p:sp>
      <p:sp>
        <p:nvSpPr>
          <p:cNvPr id="2" name="Номер слайда 6">
            <a:extLst>
              <a:ext uri="{FF2B5EF4-FFF2-40B4-BE49-F238E27FC236}">
                <a16:creationId xmlns:a16="http://schemas.microsoft.com/office/drawing/2014/main" id="{443F727E-68BB-B990-A407-A38F0E257630}"/>
              </a:ext>
            </a:extLst>
          </p:cNvPr>
          <p:cNvSpPr txBox="1">
            <a:spLocks/>
          </p:cNvSpPr>
          <p:nvPr/>
        </p:nvSpPr>
        <p:spPr>
          <a:xfrm>
            <a:off x="10883344" y="6244837"/>
            <a:ext cx="728809" cy="365125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fld id="{16C0941A-EC6C-41AE-8100-2CBA39EEA6C1}" type="slidenum">
              <a:rPr lang="ru-RU" sz="16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98;p14"/>
          <p:cNvSpPr txBox="1"/>
          <p:nvPr/>
        </p:nvSpPr>
        <p:spPr>
          <a:xfrm>
            <a:off x="606764" y="1348936"/>
            <a:ext cx="9722827" cy="39905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MainActivity – активность экрана главного меню.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StatisticActivity – активность экрана таблицы рекордов.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SettingsActivity – активность экрана настройки игры.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GameActivity – активность экрана с игровым полем.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ResultActivity – активность экрана с результатом игры.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Navigator – класс для обработки жеста назад.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Record – класс результата игры.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RecordsList – список результатов игр.</a:t>
            </a:r>
          </a:p>
          <a:p>
            <a:pPr marL="457200" indent="-406400">
              <a:buClr>
                <a:srgbClr val="000000"/>
              </a:buClr>
              <a:buSzPts val="2800"/>
              <a:buAutoNum type="arabicPeriod"/>
              <a:defRPr sz="2800">
                <a:latin typeface="Calibri"/>
                <a:ea typeface="Calibri"/>
                <a:cs typeface="Calibri"/>
                <a:sym typeface="Calibri"/>
              </a:defRPr>
            </a:pPr>
            <a:r>
              <a:t>Storage – класс для работы с Storage.</a:t>
            </a:r>
          </a:p>
        </p:txBody>
      </p:sp>
      <p:sp>
        <p:nvSpPr>
          <p:cNvPr id="127" name="Google Shape;99;p14"/>
          <p:cNvSpPr txBox="1"/>
          <p:nvPr/>
        </p:nvSpPr>
        <p:spPr>
          <a:xfrm>
            <a:off x="2208550" y="365125"/>
            <a:ext cx="6402001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sz="4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Классы</a:t>
            </a:r>
          </a:p>
        </p:txBody>
      </p:sp>
      <p:sp>
        <p:nvSpPr>
          <p:cNvPr id="2" name="Номер слайда 6">
            <a:extLst>
              <a:ext uri="{FF2B5EF4-FFF2-40B4-BE49-F238E27FC236}">
                <a16:creationId xmlns:a16="http://schemas.microsoft.com/office/drawing/2014/main" id="{BC12F631-2ECF-D1A8-9FCB-F7C49BE0D7C2}"/>
              </a:ext>
            </a:extLst>
          </p:cNvPr>
          <p:cNvSpPr txBox="1">
            <a:spLocks/>
          </p:cNvSpPr>
          <p:nvPr/>
        </p:nvSpPr>
        <p:spPr>
          <a:xfrm>
            <a:off x="10883344" y="6244837"/>
            <a:ext cx="728809" cy="365125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fld id="{16C0941A-EC6C-41AE-8100-2CBA39EEA6C1}" type="slidenum">
              <a:rPr lang="ru-RU" sz="16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04;p15"/>
          <p:cNvSpPr txBox="1">
            <a:spLocks noGrp="1"/>
          </p:cNvSpPr>
          <p:nvPr>
            <p:ph type="body" idx="1"/>
          </p:nvPr>
        </p:nvSpPr>
        <p:spPr>
          <a:xfrm>
            <a:off x="766808" y="1470813"/>
            <a:ext cx="10658400" cy="5051400"/>
          </a:xfrm>
          <a:prstGeom prst="rect">
            <a:avLst/>
          </a:prstGeom>
        </p:spPr>
        <p:txBody>
          <a:bodyPr/>
          <a:lstStyle/>
          <a:p>
            <a:pPr marL="514350" indent="-529590">
              <a:lnSpc>
                <a:spcPct val="115000"/>
              </a:lnSpc>
              <a:spcBef>
                <a:spcPts val="0"/>
              </a:spcBef>
              <a:buSzPts val="3200"/>
              <a:buFontTx/>
              <a:buAutoNum type="arabicPeriod"/>
              <a:defRPr sz="3200"/>
            </a:pPr>
            <a:r>
              <a:t>В приложении должен быть выбор размера игрового поля: 3x3, 4x4 или 5x5 клеток.</a:t>
            </a:r>
          </a:p>
          <a:p>
            <a:pPr marL="514350" indent="-529590">
              <a:spcBef>
                <a:spcPts val="0"/>
              </a:spcBef>
              <a:buSzPts val="3200"/>
              <a:buFontTx/>
              <a:buAutoNum type="arabicPeriod"/>
              <a:defRPr sz="3200"/>
            </a:pPr>
            <a:r>
              <a:t>Приложение должно отображать сообщение о победе.</a:t>
            </a:r>
          </a:p>
          <a:p>
            <a:pPr marL="514350" indent="-529590">
              <a:spcBef>
                <a:spcPts val="0"/>
              </a:spcBef>
              <a:buSzPts val="3200"/>
              <a:buFontTx/>
              <a:buAutoNum type="arabicPeriod"/>
              <a:defRPr sz="3200"/>
            </a:pPr>
            <a:r>
              <a:t>В приложении должен присутствовать ввод имени игрока.</a:t>
            </a:r>
          </a:p>
          <a:p>
            <a:pPr marL="514350" indent="-529590">
              <a:spcBef>
                <a:spcPts val="0"/>
              </a:spcBef>
              <a:buSzPts val="3200"/>
              <a:buFontTx/>
              <a:buAutoNum type="arabicPeriod"/>
              <a:defRPr sz="3200"/>
            </a:pPr>
            <a:r>
              <a:t>В приложении должна храниться таблица рекордов по двум показателям: время и ходы.</a:t>
            </a:r>
          </a:p>
          <a:p>
            <a:pPr marL="514350" indent="-529590">
              <a:spcBef>
                <a:spcPts val="0"/>
              </a:spcBef>
              <a:buSzPts val="3200"/>
              <a:buFontTx/>
              <a:buAutoNum type="arabicPeriod"/>
              <a:defRPr sz="3200"/>
            </a:pPr>
            <a:r>
              <a:t>В приложении должна присутствовать кнопка “Назад”.</a:t>
            </a:r>
          </a:p>
          <a:p>
            <a:pPr marL="514350" indent="-529590">
              <a:spcBef>
                <a:spcPts val="0"/>
              </a:spcBef>
              <a:buSzPts val="3200"/>
              <a:buFontTx/>
              <a:buAutoNum type="arabicPeriod"/>
              <a:defRPr sz="3200"/>
            </a:pPr>
            <a:r>
              <a:t>В приложении игровое поле должно находиться в центре экрана.</a:t>
            </a:r>
          </a:p>
        </p:txBody>
      </p:sp>
      <p:sp>
        <p:nvSpPr>
          <p:cNvPr id="131" name="Google Shape;106;p15"/>
          <p:cNvSpPr txBox="1"/>
          <p:nvPr/>
        </p:nvSpPr>
        <p:spPr>
          <a:xfrm>
            <a:off x="1678949" y="365125"/>
            <a:ext cx="8834102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sz="4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Функциональные требования</a:t>
            </a:r>
          </a:p>
        </p:txBody>
      </p:sp>
      <p:sp>
        <p:nvSpPr>
          <p:cNvPr id="2" name="Номер слайда 6">
            <a:extLst>
              <a:ext uri="{FF2B5EF4-FFF2-40B4-BE49-F238E27FC236}">
                <a16:creationId xmlns:a16="http://schemas.microsoft.com/office/drawing/2014/main" id="{24F4B718-0428-8D79-D9D4-956ABF343B2A}"/>
              </a:ext>
            </a:extLst>
          </p:cNvPr>
          <p:cNvSpPr txBox="1">
            <a:spLocks/>
          </p:cNvSpPr>
          <p:nvPr/>
        </p:nvSpPr>
        <p:spPr>
          <a:xfrm>
            <a:off x="10883344" y="6244837"/>
            <a:ext cx="728809" cy="365125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fld id="{16C0941A-EC6C-41AE-8100-2CBA39EEA6C1}" type="slidenum">
              <a:rPr lang="ru-RU" sz="16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12;p16" descr="Google Shape;112;p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88" y="1695025"/>
            <a:ext cx="2062017" cy="4359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Google Shape;113;p16" descr="Google Shape;113;p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8053" y="1695025"/>
            <a:ext cx="2062017" cy="4359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Google Shape;114;p16" descr="Google Shape;114;p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5507" y="1695025"/>
            <a:ext cx="2062017" cy="4359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Google Shape;115;p16" descr="Google Shape;115;p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2974" y="1695025"/>
            <a:ext cx="2061499" cy="43608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Google Shape;116;p16" descr="Google Shape;116;p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9909" y="1695025"/>
            <a:ext cx="2061499" cy="4360864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Google Shape;117;p16"/>
          <p:cNvSpPr txBox="1"/>
          <p:nvPr/>
        </p:nvSpPr>
        <p:spPr>
          <a:xfrm>
            <a:off x="1678949" y="365125"/>
            <a:ext cx="8834102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sz="4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Демонстрация работы</a:t>
            </a:r>
          </a:p>
        </p:txBody>
      </p:sp>
      <p:sp>
        <p:nvSpPr>
          <p:cNvPr id="2" name="Номер слайда 6">
            <a:extLst>
              <a:ext uri="{FF2B5EF4-FFF2-40B4-BE49-F238E27FC236}">
                <a16:creationId xmlns:a16="http://schemas.microsoft.com/office/drawing/2014/main" id="{DD273FBC-DE4A-2FB8-25DA-A5D6920A6835}"/>
              </a:ext>
            </a:extLst>
          </p:cNvPr>
          <p:cNvSpPr txBox="1">
            <a:spLocks/>
          </p:cNvSpPr>
          <p:nvPr/>
        </p:nvSpPr>
        <p:spPr>
          <a:xfrm>
            <a:off x="10883344" y="6244837"/>
            <a:ext cx="728809" cy="365125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fld id="{16C0941A-EC6C-41AE-8100-2CBA39EEA6C1}" type="slidenum">
              <a:rPr lang="ru-RU" sz="16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Демо" descr="Демо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09147" y="978489"/>
            <a:ext cx="2768663" cy="5748811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Google Shape;117;p16"/>
          <p:cNvSpPr txBox="1"/>
          <p:nvPr/>
        </p:nvSpPr>
        <p:spPr>
          <a:xfrm>
            <a:off x="1678949" y="127946"/>
            <a:ext cx="8834102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sz="4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Видео демонстрация работы</a:t>
            </a:r>
          </a:p>
        </p:txBody>
      </p:sp>
      <p:sp>
        <p:nvSpPr>
          <p:cNvPr id="2" name="Номер слайда 6">
            <a:extLst>
              <a:ext uri="{FF2B5EF4-FFF2-40B4-BE49-F238E27FC236}">
                <a16:creationId xmlns:a16="http://schemas.microsoft.com/office/drawing/2014/main" id="{69CAC112-A5CE-057C-D807-45FEDDAA75A7}"/>
              </a:ext>
            </a:extLst>
          </p:cNvPr>
          <p:cNvSpPr txBox="1">
            <a:spLocks/>
          </p:cNvSpPr>
          <p:nvPr/>
        </p:nvSpPr>
        <p:spPr>
          <a:xfrm>
            <a:off x="10883344" y="6244837"/>
            <a:ext cx="728809" cy="365125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fld id="{16C0941A-EC6C-41AE-8100-2CBA39EEA6C1}" type="slidenum">
              <a:rPr lang="ru-RU" sz="16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167" fill="hold"/>
                                        <p:tgtEl>
                                          <p:spTgt spid="1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1" fill="hold" display="0">
                  <p:stCondLst>
                    <p:cond delay="indefinite"/>
                  </p:stCondLst>
                </p:cTn>
                <p:tgtEl>
                  <p:spTgt spid="142"/>
                </p:tgtEl>
              </p:cMediaNode>
            </p:video>
            <p:seq concurrent="1" prevAc="none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30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228600" indent="-228600">
              <a:spcBef>
                <a:spcPts val="0"/>
              </a:spcBef>
              <a:buSzPts val="3200"/>
              <a:defRPr sz="3200"/>
            </a:pPr>
            <a:r>
              <a:t>Было создано приложение, позволяющее играть в игру «Пятнашки», выбирать размер поля и просматривать таблицу рекордов.</a:t>
            </a:r>
          </a:p>
          <a:p>
            <a:pPr marL="228600" indent="-228600">
              <a:buSzPts val="3200"/>
              <a:defRPr sz="3200"/>
            </a:pPr>
            <a:r>
              <a:t>Возможность развития: сохранять таблицу рекордов на сервере, добавить анимацию, добавить различные темы.</a:t>
            </a:r>
          </a:p>
        </p:txBody>
      </p:sp>
      <p:sp>
        <p:nvSpPr>
          <p:cNvPr id="147" name="Google Shape;117;p16"/>
          <p:cNvSpPr txBox="1"/>
          <p:nvPr/>
        </p:nvSpPr>
        <p:spPr>
          <a:xfrm>
            <a:off x="1678949" y="365125"/>
            <a:ext cx="8834102" cy="797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lnSpc>
                <a:spcPct val="90000"/>
              </a:lnSpc>
              <a:defRPr sz="4800" b="1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Заключение</a:t>
            </a:r>
          </a:p>
        </p:txBody>
      </p:sp>
      <p:sp>
        <p:nvSpPr>
          <p:cNvPr id="2" name="Номер слайда 6">
            <a:extLst>
              <a:ext uri="{FF2B5EF4-FFF2-40B4-BE49-F238E27FC236}">
                <a16:creationId xmlns:a16="http://schemas.microsoft.com/office/drawing/2014/main" id="{E7FCA801-7F52-E348-FF2A-D58D2C8518B9}"/>
              </a:ext>
            </a:extLst>
          </p:cNvPr>
          <p:cNvSpPr txBox="1">
            <a:spLocks/>
          </p:cNvSpPr>
          <p:nvPr/>
        </p:nvSpPr>
        <p:spPr>
          <a:xfrm>
            <a:off x="10883344" y="6244837"/>
            <a:ext cx="728809" cy="365125"/>
          </a:xfrm>
          <a:prstGeom prst="rect">
            <a:avLst/>
          </a:prstGeom>
        </p:spPr>
        <p:txBody>
          <a:bodyPr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1pPr>
            <a:lvl2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2pPr>
            <a:lvl3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3pPr>
            <a:lvl4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4pPr>
            <a:lvl5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5pPr>
            <a:lvl6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6pPr>
            <a:lvl7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7pPr>
            <a:lvl8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8pPr>
            <a:lvl9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defRPr>
            </a:lvl9pPr>
          </a:lstStyle>
          <a:p>
            <a:fld id="{16C0941A-EC6C-41AE-8100-2CBA39EEA6C1}" type="slidenum">
              <a:rPr lang="ru-RU" sz="16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Тема Offic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Тема Offic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</Words>
  <Application>Microsoft Office PowerPoint</Application>
  <PresentationFormat>Широкоэкранный</PresentationFormat>
  <Paragraphs>39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Times New Roman</vt:lpstr>
      <vt:lpstr>Тема Office</vt:lpstr>
      <vt:lpstr>Индивидуальный проект «Пятнашки»</vt:lpstr>
      <vt:lpstr>Цель: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-</cp:lastModifiedBy>
  <cp:revision>1</cp:revision>
  <dcterms:modified xsi:type="dcterms:W3CDTF">2024-12-28T06:32:09Z</dcterms:modified>
</cp:coreProperties>
</file>